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968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311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688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184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53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41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6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1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346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119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073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16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09A86-4D51-A240-9C38-50C28826790A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38963-A597-AA45-B061-DEDC0037C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8" Type="http://schemas.openxmlformats.org/officeDocument/2006/relationships/image" Target="../media/image7.jpg"/><Relationship Id="rId9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0"/>
            <a:ext cx="3429000" cy="2286000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Rose_CloseU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047" y="530251"/>
            <a:ext cx="2253954" cy="1514562"/>
          </a:xfrm>
          <a:prstGeom prst="rect">
            <a:avLst/>
          </a:prstGeom>
        </p:spPr>
      </p:pic>
      <p:pic>
        <p:nvPicPr>
          <p:cNvPr id="9" name="Picture 8" descr="Rose_Kardinal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48"/>
          <a:stretch/>
        </p:blipFill>
        <p:spPr>
          <a:xfrm>
            <a:off x="-1" y="0"/>
            <a:ext cx="1175047" cy="204481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" y="2286000"/>
            <a:ext cx="3429000" cy="2286000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-1" y="4572000"/>
            <a:ext cx="3429000" cy="2286000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" y="6858000"/>
            <a:ext cx="3429000" cy="2286000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425004" y="0"/>
            <a:ext cx="3429000" cy="2286000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425004" y="2286000"/>
            <a:ext cx="3429000" cy="2286000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425004" y="4572000"/>
            <a:ext cx="3429000" cy="2286000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425004" y="6858000"/>
            <a:ext cx="3429000" cy="2286000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Delphinium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975"/>
          <a:stretch/>
        </p:blipFill>
        <p:spPr>
          <a:xfrm rot="16200000">
            <a:off x="4117097" y="-692091"/>
            <a:ext cx="2044811" cy="3428997"/>
          </a:xfrm>
          <a:prstGeom prst="rect">
            <a:avLst/>
          </a:prstGeom>
        </p:spPr>
      </p:pic>
      <p:pic>
        <p:nvPicPr>
          <p:cNvPr id="25" name="Picture 24" descr="Snapdragon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43320" y="1542679"/>
            <a:ext cx="1942361" cy="3429001"/>
          </a:xfrm>
          <a:prstGeom prst="rect">
            <a:avLst/>
          </a:prstGeom>
        </p:spPr>
      </p:pic>
      <p:pic>
        <p:nvPicPr>
          <p:cNvPr id="27" name="Picture 26" descr="Stargazer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84507" y="1902505"/>
            <a:ext cx="2288138" cy="3050851"/>
          </a:xfrm>
          <a:prstGeom prst="rect">
            <a:avLst/>
          </a:prstGeom>
        </p:spPr>
      </p:pic>
      <p:pic>
        <p:nvPicPr>
          <p:cNvPr id="28" name="Picture 27" descr="Petunia_Basket_Jamboree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367097" y="4939097"/>
            <a:ext cx="2246783" cy="1512587"/>
          </a:xfrm>
          <a:prstGeom prst="rect">
            <a:avLst/>
          </a:prstGeom>
        </p:spPr>
      </p:pic>
      <p:pic>
        <p:nvPicPr>
          <p:cNvPr id="29" name="Picture 28" descr="Petunia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397784" y="4791559"/>
            <a:ext cx="2263240" cy="1791205"/>
          </a:xfrm>
          <a:prstGeom prst="rect">
            <a:avLst/>
          </a:prstGeom>
        </p:spPr>
      </p:pic>
      <p:pic>
        <p:nvPicPr>
          <p:cNvPr id="30" name="Picture 29" descr="Tulips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418" y="4572000"/>
            <a:ext cx="2357583" cy="225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427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0"/>
            <a:ext cx="3429000" cy="228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Delphinium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1" y="2286000"/>
            <a:ext cx="3429000" cy="228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Oriental Lilies</a:t>
            </a:r>
          </a:p>
          <a:p>
            <a:pPr algn="ctr"/>
            <a:r>
              <a:rPr lang="en-US" sz="2400" dirty="0" smtClean="0"/>
              <a:t>(Stargazer)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-1" y="4572000"/>
            <a:ext cx="3429000" cy="228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Tulip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" y="6858000"/>
            <a:ext cx="3429000" cy="228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Rectangle 18"/>
          <p:cNvSpPr/>
          <p:nvPr/>
        </p:nvSpPr>
        <p:spPr>
          <a:xfrm>
            <a:off x="3425004" y="0"/>
            <a:ext cx="3429000" cy="228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Rose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425004" y="2286000"/>
            <a:ext cx="3429000" cy="228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Snapdragon</a:t>
            </a:r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3425004" y="4572000"/>
            <a:ext cx="3429000" cy="228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Petunia</a:t>
            </a:r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3425004" y="6858000"/>
            <a:ext cx="3429000" cy="228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874774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10</Words>
  <Application>Microsoft Macintosh PowerPoint</Application>
  <PresentationFormat>Letter Paper (8.5x11 in)</PresentationFormat>
  <Paragraphs>7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Logan Halstrom</dc:creator>
  <cp:lastModifiedBy>Logan Halstrom</cp:lastModifiedBy>
  <cp:revision>6</cp:revision>
  <dcterms:created xsi:type="dcterms:W3CDTF">2017-04-19T00:14:58Z</dcterms:created>
  <dcterms:modified xsi:type="dcterms:W3CDTF">2017-04-19T00:46:59Z</dcterms:modified>
</cp:coreProperties>
</file>

<file path=docProps/thumbnail.jpeg>
</file>